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260630"/>
            <a:ext cx="10947042" cy="3012812"/>
          </a:xfrm>
        </p:spPr>
        <p:txBody>
          <a:bodyPr>
            <a:noAutofit/>
          </a:bodyPr>
          <a:lstStyle/>
          <a:p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128. A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Zozo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b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31520"/>
            <a:ext cx="9144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It Is Finished</a:t>
            </a:r>
          </a:p>
          <a:p>
            <a:r>
              <a:rPr lang="en-US" sz="3200" dirty="0"/>
              <a:t>Luka 9:18 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Bb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neu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cilo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ci lo;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vekpi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in-ah. </a:t>
            </a:r>
          </a:p>
          <a:p>
            <a:pPr marL="0" indent="0">
              <a:buNone/>
            </a:pPr>
            <a:endParaRPr lang="en-US" sz="199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26115"/>
            <a:ext cx="11120021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zozo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vekpi’n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zokhin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  <a:p>
            <a:pPr marL="0" indent="0">
              <a:buNone/>
            </a:pPr>
            <a:endParaRPr lang="en-US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Sang pen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vekin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zo, A aw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 </a:t>
            </a:r>
          </a:p>
          <a:p>
            <a:pPr marL="0" indent="0">
              <a:buNone/>
            </a:pPr>
            <a:endParaRPr lang="en-US" sz="3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nasemte’n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koi-ah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zozo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413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bekbek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ding in, Na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cinkhin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nasepsa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Hanciamna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kimanglo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tunzaw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91330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181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128. A Zozo Hi  </vt:lpstr>
      <vt:lpstr>1</vt:lpstr>
      <vt:lpstr>Sakkik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8</cp:revision>
  <dcterms:created xsi:type="dcterms:W3CDTF">2018-10-09T13:17:21Z</dcterms:created>
  <dcterms:modified xsi:type="dcterms:W3CDTF">2018-10-12T02:43:22Z</dcterms:modified>
</cp:coreProperties>
</file>